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63" r:id="rId1"/>
  </p:sldMasterIdLst>
  <p:sldIdLst>
    <p:sldId id="256" r:id="rId2"/>
    <p:sldId id="257" r:id="rId3"/>
    <p:sldId id="258" r:id="rId4"/>
    <p:sldId id="259" r:id="rId5"/>
    <p:sldId id="268" r:id="rId6"/>
    <p:sldId id="267" r:id="rId7"/>
    <p:sldId id="269" r:id="rId8"/>
    <p:sldId id="260" r:id="rId9"/>
    <p:sldId id="270" r:id="rId10"/>
    <p:sldId id="264" r:id="rId11"/>
    <p:sldId id="261" r:id="rId12"/>
    <p:sldId id="262" r:id="rId13"/>
    <p:sldId id="263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3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42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6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366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73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081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905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053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4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0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5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56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09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3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98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692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0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23438C-595B-4262-B2EF-6109F16C9647}" type="datetimeFigureOut">
              <a:rPr lang="en-US" smtClean="0"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B18E16-377C-4186-8327-FF6566F1B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2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0" r:id="rId7"/>
    <p:sldLayoutId id="2147484771" r:id="rId8"/>
    <p:sldLayoutId id="2147484772" r:id="rId9"/>
    <p:sldLayoutId id="2147484773" r:id="rId10"/>
    <p:sldLayoutId id="2147484774" r:id="rId11"/>
    <p:sldLayoutId id="2147484775" r:id="rId12"/>
    <p:sldLayoutId id="2147484776" r:id="rId13"/>
    <p:sldLayoutId id="2147484777" r:id="rId14"/>
    <p:sldLayoutId id="2147484778" r:id="rId15"/>
    <p:sldLayoutId id="2147484779" r:id="rId16"/>
    <p:sldLayoutId id="214748478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Travel Express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5331" y="3479488"/>
            <a:ext cx="9001462" cy="2129459"/>
          </a:xfrm>
        </p:spPr>
        <p:txBody>
          <a:bodyPr>
            <a:normAutofit fontScale="92500"/>
          </a:bodyPr>
          <a:lstStyle/>
          <a:p>
            <a:r>
              <a:rPr lang="en-US" dirty="0"/>
              <a:t>         </a:t>
            </a:r>
            <a:r>
              <a:rPr lang="en-US" sz="2200" dirty="0"/>
              <a:t>A project on itinerary booking </a:t>
            </a:r>
          </a:p>
          <a:p>
            <a:r>
              <a:rPr lang="en-US" dirty="0"/>
              <a:t>                                                                                                TEJASHREE  PANDIT</a:t>
            </a:r>
          </a:p>
          <a:p>
            <a:r>
              <a:rPr lang="en-US" dirty="0"/>
              <a:t>                                                                                             ANANT SHRI PANTHRI</a:t>
            </a:r>
          </a:p>
          <a:p>
            <a:r>
              <a:rPr lang="en-US" dirty="0"/>
              <a:t>                                                                                                       KHYATI MISHRA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69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Tell us how would you like to travel?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user is given the facility to select different modes of transport- flight, train and road.</a:t>
            </a:r>
            <a:endParaRPr lang="en-US" dirty="0"/>
          </a:p>
          <a:p>
            <a:r>
              <a:rPr lang="en-US" dirty="0"/>
              <a:t>Here the data is fetched from tables – region and </a:t>
            </a:r>
            <a:r>
              <a:rPr lang="en-US" dirty="0" err="1"/>
              <a:t>mode_of_transport</a:t>
            </a:r>
            <a:r>
              <a:rPr lang="en-US" dirty="0"/>
              <a:t> using simple queries.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2888655"/>
            <a:ext cx="4718050" cy="2653903"/>
          </a:xfrm>
        </p:spPr>
      </p:pic>
    </p:spTree>
    <p:extLst>
      <p:ext uri="{BB962C8B-B14F-4D97-AF65-F5344CB8AC3E}">
        <p14:creationId xmlns:p14="http://schemas.microsoft.com/office/powerpoint/2010/main" val="413317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competitive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Provision is given to compare rates of different services. Select one that suits your needs.</a:t>
            </a:r>
          </a:p>
          <a:p>
            <a:r>
              <a:rPr lang="en-US" dirty="0"/>
              <a:t>The function distance() calculates the distance between any two cities selected by user.</a:t>
            </a:r>
          </a:p>
          <a:p>
            <a:r>
              <a:rPr lang="en-US" dirty="0"/>
              <a:t>Rate_Calculation procedure is used to calculate the rate of different airlines using distance calculated from the above function.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2888655"/>
            <a:ext cx="4718050" cy="2653903"/>
          </a:xfrm>
        </p:spPr>
      </p:pic>
    </p:spTree>
    <p:extLst>
      <p:ext uri="{BB962C8B-B14F-4D97-AF65-F5344CB8AC3E}">
        <p14:creationId xmlns:p14="http://schemas.microsoft.com/office/powerpoint/2010/main" val="246352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would you like to stay?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Hotel rates are selected from the table ‘Hotel’ using select statement.</a:t>
            </a:r>
          </a:p>
          <a:p>
            <a:r>
              <a:rPr lang="en-US" dirty="0"/>
              <a:t>After selecting the hotel, the total itinerary cost of user is calculated by using join query between ‘itinerary’ and ‘hotel’ tables.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3193994"/>
            <a:ext cx="4718050" cy="2043224"/>
          </a:xfrm>
        </p:spPr>
      </p:pic>
    </p:spTree>
    <p:extLst>
      <p:ext uri="{BB962C8B-B14F-4D97-AF65-F5344CB8AC3E}">
        <p14:creationId xmlns:p14="http://schemas.microsoft.com/office/powerpoint/2010/main" val="3792248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you ready to roll?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can apply promo codes to discount the total cost of itinerary.</a:t>
            </a:r>
          </a:p>
          <a:p>
            <a:r>
              <a:rPr lang="en-US" dirty="0"/>
              <a:t>Depending on the promo code selected, the discount formula is applied on the amount using SQL query.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2560320"/>
            <a:ext cx="4718050" cy="2753099"/>
          </a:xfrm>
        </p:spPr>
      </p:pic>
    </p:spTree>
    <p:extLst>
      <p:ext uri="{BB962C8B-B14F-4D97-AF65-F5344CB8AC3E}">
        <p14:creationId xmlns:p14="http://schemas.microsoft.com/office/powerpoint/2010/main" val="107689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goes your Itinerary!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are displaying the final itinerary details information on this web page.</a:t>
            </a:r>
          </a:p>
          <a:p>
            <a:r>
              <a:rPr lang="en-US" dirty="0"/>
              <a:t>The data is fetched from the itinerary table using select statement.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80" y="2560320"/>
            <a:ext cx="4645025" cy="3272322"/>
          </a:xfrm>
        </p:spPr>
      </p:pic>
    </p:spTree>
    <p:extLst>
      <p:ext uri="{BB962C8B-B14F-4D97-AF65-F5344CB8AC3E}">
        <p14:creationId xmlns:p14="http://schemas.microsoft.com/office/powerpoint/2010/main" val="3553687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784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Travel Express is a dynamic web application that enables user to book tickets, hotels and decide his travel itinerary.</a:t>
            </a:r>
          </a:p>
          <a:p>
            <a:r>
              <a:rPr lang="en-US" dirty="0"/>
              <a:t>Web pages are developed using java web servlets, JSP and JavaScript.</a:t>
            </a:r>
          </a:p>
          <a:p>
            <a:r>
              <a:rPr lang="en-US" dirty="0"/>
              <a:t>The application is making use of relational database implemented on Oracle SQL Developer.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highlights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Database comprises of 8 major entities</a:t>
            </a:r>
          </a:p>
          <a:p>
            <a:r>
              <a:rPr lang="en-US" dirty="0" err="1"/>
              <a:t>Dependent_details</a:t>
            </a:r>
            <a:r>
              <a:rPr lang="en-US" dirty="0"/>
              <a:t> is in a identifying relationship with user.</a:t>
            </a:r>
          </a:p>
          <a:p>
            <a:r>
              <a:rPr lang="en-US" dirty="0" err="1"/>
              <a:t>Contact_No</a:t>
            </a:r>
            <a:r>
              <a:rPr lang="en-US" dirty="0"/>
              <a:t> attribute of user is multi valued.</a:t>
            </a:r>
          </a:p>
          <a:p>
            <a:r>
              <a:rPr lang="en-US" dirty="0"/>
              <a:t>Address attribute of hotel is composite.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2637690"/>
            <a:ext cx="4718050" cy="3155833"/>
          </a:xfrm>
        </p:spPr>
      </p:pic>
    </p:spTree>
    <p:extLst>
      <p:ext uri="{BB962C8B-B14F-4D97-AF65-F5344CB8AC3E}">
        <p14:creationId xmlns:p14="http://schemas.microsoft.com/office/powerpoint/2010/main" val="211201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highlights (contd..)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Mode_of_Transport is a superclass entity having Mode_Air, </a:t>
            </a:r>
            <a:r>
              <a:rPr lang="en-US" dirty="0" err="1"/>
              <a:t>Mode_Road</a:t>
            </a:r>
            <a:r>
              <a:rPr lang="en-US" dirty="0"/>
              <a:t> and </a:t>
            </a:r>
            <a:r>
              <a:rPr lang="en-US" dirty="0" err="1"/>
              <a:t>Mode_Train</a:t>
            </a:r>
            <a:r>
              <a:rPr lang="en-US" dirty="0"/>
              <a:t> as subclass entities.</a:t>
            </a:r>
          </a:p>
          <a:p>
            <a:r>
              <a:rPr lang="en-US" dirty="0"/>
              <a:t>Customer Support is a superclass entity having User Support and Technical Support as subclass entities.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3200626"/>
            <a:ext cx="4718050" cy="2029960"/>
          </a:xfrm>
        </p:spPr>
      </p:pic>
    </p:spTree>
    <p:extLst>
      <p:ext uri="{BB962C8B-B14F-4D97-AF65-F5344CB8AC3E}">
        <p14:creationId xmlns:p14="http://schemas.microsoft.com/office/powerpoint/2010/main" val="388753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50" y="2564090"/>
            <a:ext cx="6014300" cy="3471503"/>
          </a:xfrm>
        </p:spPr>
      </p:pic>
    </p:spTree>
    <p:extLst>
      <p:ext uri="{BB962C8B-B14F-4D97-AF65-F5344CB8AC3E}">
        <p14:creationId xmlns:p14="http://schemas.microsoft.com/office/powerpoint/2010/main" val="2550621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of Data Model to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the mapping of our data model to relational schema.</a:t>
            </a:r>
          </a:p>
          <a:p>
            <a:r>
              <a:rPr lang="en-US" dirty="0"/>
              <a:t>It gives us an idea of how the tables are related to each other.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2681196"/>
            <a:ext cx="4718050" cy="3068820"/>
          </a:xfrm>
        </p:spPr>
      </p:pic>
    </p:spTree>
    <p:extLst>
      <p:ext uri="{BB962C8B-B14F-4D97-AF65-F5344CB8AC3E}">
        <p14:creationId xmlns:p14="http://schemas.microsoft.com/office/powerpoint/2010/main" val="237259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are you ready to travel?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41" y="2557463"/>
            <a:ext cx="7138930" cy="3126900"/>
          </a:xfrm>
        </p:spPr>
      </p:pic>
      <p:sp>
        <p:nvSpPr>
          <p:cNvPr id="10" name="TextBox 9"/>
          <p:cNvSpPr txBox="1"/>
          <p:nvPr/>
        </p:nvSpPr>
        <p:spPr>
          <a:xfrm>
            <a:off x="942680" y="5825765"/>
            <a:ext cx="95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/>
              <a:t>http://www.whitebird.org/wp-content/uploads/Travel-womanArmsOutstretched-147079253.jpg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78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Travel Express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Here you can login into our application.</a:t>
            </a:r>
            <a:endParaRPr lang="en-US" dirty="0"/>
          </a:p>
          <a:p>
            <a:r>
              <a:rPr lang="en-US" dirty="0"/>
              <a:t>We are making use of simple queries like insert to enter new user details into the database.</a:t>
            </a:r>
          </a:p>
          <a:p>
            <a:r>
              <a:rPr lang="en-US" dirty="0"/>
              <a:t>For registered users, we retrieve the data from Database by validating username and password.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54" y="2560320"/>
            <a:ext cx="4645025" cy="3082835"/>
          </a:xfrm>
        </p:spPr>
      </p:pic>
    </p:spTree>
    <p:extLst>
      <p:ext uri="{BB962C8B-B14F-4D97-AF65-F5344CB8AC3E}">
        <p14:creationId xmlns:p14="http://schemas.microsoft.com/office/powerpoint/2010/main" val="347754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your dream destination!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 you can select your ‘from’ and ‘to’ cities.</a:t>
            </a:r>
          </a:p>
          <a:p>
            <a:r>
              <a:rPr lang="en-US" dirty="0"/>
              <a:t>The data is populated from region table in the dropdown using select query.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2888655"/>
            <a:ext cx="4718050" cy="2653903"/>
          </a:xfrm>
        </p:spPr>
      </p:pic>
    </p:spTree>
    <p:extLst>
      <p:ext uri="{BB962C8B-B14F-4D97-AF65-F5344CB8AC3E}">
        <p14:creationId xmlns:p14="http://schemas.microsoft.com/office/powerpoint/2010/main" val="293364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843</TotalTime>
  <Words>508</Words>
  <Application>Microsoft Office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</vt:lpstr>
      <vt:lpstr>Travel Express</vt:lpstr>
      <vt:lpstr>Project Outline</vt:lpstr>
      <vt:lpstr>Database highlights</vt:lpstr>
      <vt:lpstr>Database highlights (contd..)</vt:lpstr>
      <vt:lpstr>Data Model</vt:lpstr>
      <vt:lpstr>Mapping of Data Model to SQL</vt:lpstr>
      <vt:lpstr>So are you ready to travel?</vt:lpstr>
      <vt:lpstr>Login to Travel Express</vt:lpstr>
      <vt:lpstr>Select your dream destination!</vt:lpstr>
      <vt:lpstr>Tell us how would you like to travel?</vt:lpstr>
      <vt:lpstr>Select competitive rates</vt:lpstr>
      <vt:lpstr>Where would you like to stay?</vt:lpstr>
      <vt:lpstr>Are you ready to roll?</vt:lpstr>
      <vt:lpstr>Here goes your Itinerary!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Express</dc:title>
  <dc:creator>Pandit, Tejashree</dc:creator>
  <cp:lastModifiedBy>Pandit, Tejashree</cp:lastModifiedBy>
  <cp:revision>36</cp:revision>
  <dcterms:created xsi:type="dcterms:W3CDTF">2016-11-24T20:07:55Z</dcterms:created>
  <dcterms:modified xsi:type="dcterms:W3CDTF">2016-11-27T22:07:17Z</dcterms:modified>
</cp:coreProperties>
</file>